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8498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4815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938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952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05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104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526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008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848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88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717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D159A8-2B5D-4E39-A3AD-76AF12ED1AF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A8246D-D4DB-4240-8749-C9A487BDC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74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D85C8CF-EBFB-7B5C-B6E2-19ECDDFC3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C33E7B6-1C51-940B-5905-DC1868046F96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BA05CA5-440D-5AB6-5635-8A46EDAA2AF2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859731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32D97-8D14-51FD-B22C-65780D0C4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64886E6-700D-B268-9F78-C9BE8A263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9249DC56-CF72-B4C2-CF01-ED1372A8AEA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2A50F482-4848-AED0-510B-BC2AA321188C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691722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D916E-055A-C1F1-75C5-6CBF5AC76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24DE360-C2F6-0426-0A44-21C936D56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16BF5600-7BD8-F390-28B4-27A61586DDE1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27A5A437-5BCF-6A80-B8D2-D4CF95266286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990912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2026-06-02T08:54:26Z</dcterms:created>
  <dcterms:modified xsi:type="dcterms:W3CDTF">2026-06-02T08:55:00Z</dcterms:modified>
</cp:coreProperties>
</file>